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77" d="100"/>
          <a:sy n="77" d="100"/>
        </p:scale>
        <p:origin x="59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2DEE-79F1-435E-BA55-B13FCF5A2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2AB0E-EE37-4AF6-BCFF-AF03B25A4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B36C5-EF64-466D-B608-5962CF6BE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E2E76-F36C-47D7-B01C-FFA7F8075C6F}" type="datetimeFigureOut">
              <a:rPr lang="en-AU" smtClean="0"/>
              <a:t>29/10/2017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009D0-D37D-4E17-93EB-A8A1F67F3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E4364-B367-4CEF-B0DD-A29B202B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C4480-98D4-423B-BFEE-3FB6A70291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6403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8F792-58ED-4BE8-9931-BD8D9969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30191E-1AB4-48AA-9639-2D5632FD6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D5F2F-0345-49D2-A807-5A16D381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E2E76-F36C-47D7-B01C-FFA7F8075C6F}" type="datetimeFigureOut">
              <a:rPr lang="en-AU" smtClean="0"/>
              <a:t>29/10/2017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1343E-3011-433C-BF0F-25A1D53F4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0B92-C5F5-4B42-B506-B92C8792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C4480-98D4-423B-BFEE-3FB6A70291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8467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3CF1E-D76A-408E-93A8-EC72F88168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3AD967-7985-4512-896F-CED344278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81808-1D14-4297-84F1-78B38C6D0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E2E76-F36C-47D7-B01C-FFA7F8075C6F}" type="datetimeFigureOut">
              <a:rPr lang="en-AU" smtClean="0"/>
              <a:t>29/10/2017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1055B-BCF8-4B72-BDEA-3C07A6D55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CD7FE-1DAF-43F5-8FEB-B504B578A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C4480-98D4-423B-BFEE-3FB6A70291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933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33EC9-FE2D-41D3-A1B7-2014BE0CA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8B4DB-0E1B-42F6-8645-755ADE055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8C4CC-6FD0-4C3D-A779-2EE2FE23C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E2E76-F36C-47D7-B01C-FFA7F8075C6F}" type="datetimeFigureOut">
              <a:rPr lang="en-AU" smtClean="0"/>
              <a:t>29/10/2017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F7BAE-0246-4613-B40F-F50668B56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3A1C5-48CA-4A9E-9E89-0F262141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C4480-98D4-423B-BFEE-3FB6A70291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2907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FCA72-846D-4FB9-B90F-0AA819099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D3608-1729-4066-839E-A8051250B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DFB1E-48EE-441F-B46B-B5C91DD44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E2E76-F36C-47D7-B01C-FFA7F8075C6F}" type="datetimeFigureOut">
              <a:rPr lang="en-AU" smtClean="0"/>
              <a:t>29/10/2017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FE90F-6B74-4AD2-AE63-699DB916D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6A639-3294-4847-B35C-0304C845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C4480-98D4-423B-BFEE-3FB6A70291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0773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AC4B8-FC59-4ABD-8CC4-62A70ED5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4083C-4C53-4365-BE68-473BC15A9E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731419-5E64-4C4C-9134-FA1825A37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FC3EA-300B-4A92-92BD-B7E0A72DD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E2E76-F36C-47D7-B01C-FFA7F8075C6F}" type="datetimeFigureOut">
              <a:rPr lang="en-AU" smtClean="0"/>
              <a:t>29/10/2017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C4949-344F-431A-B7F4-289050F5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FDBA0-38A9-4DB5-9FEA-1753C293E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C4480-98D4-423B-BFEE-3FB6A70291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4104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42993-924B-47BC-AD74-356EF86C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4AB7B-3124-4C71-9E98-5BD555C73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E1C1E-BFE0-449E-B0DC-F73B46B9A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D8B028-78AE-42C3-8BB0-6D119A7D4A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AA6DD1-9FC9-4412-B768-DACE5BCCBF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008061-F929-4156-9594-56F428FC4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E2E76-F36C-47D7-B01C-FFA7F8075C6F}" type="datetimeFigureOut">
              <a:rPr lang="en-AU" smtClean="0"/>
              <a:t>29/10/2017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BC43B5-76FD-4CFC-A62C-F7851BC7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CC9D6C-2EE4-4A04-A74A-293DEA9C3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C4480-98D4-423B-BFEE-3FB6A70291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883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3DA55-121A-4C6D-BFA0-A39130F2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30C79B-0E75-4D1C-9305-787BFB57B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E2E76-F36C-47D7-B01C-FFA7F8075C6F}" type="datetimeFigureOut">
              <a:rPr lang="en-AU" smtClean="0"/>
              <a:t>29/10/2017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846BB-5C64-456B-BCE4-DC434980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56FD9-89B0-4B37-9294-614D8F60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C4480-98D4-423B-BFEE-3FB6A70291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6389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EC4646-D0C4-4B66-A836-3E7BF89CD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E2E76-F36C-47D7-B01C-FFA7F8075C6F}" type="datetimeFigureOut">
              <a:rPr lang="en-AU" smtClean="0"/>
              <a:t>29/10/2017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53FDBF-01C1-46B3-9D41-50A5B5A4F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62690-114F-49B3-B8B7-BAD6E08DD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C4480-98D4-423B-BFEE-3FB6A70291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9597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7C49-A04D-49F4-A02B-5723C3F31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BF8ED-0125-4C80-A92F-4E4C3FF3C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79825-C1BE-45F4-AA41-44E60B546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17673-C348-436C-86D6-B9416C6EA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E2E76-F36C-47D7-B01C-FFA7F8075C6F}" type="datetimeFigureOut">
              <a:rPr lang="en-AU" smtClean="0"/>
              <a:t>29/10/2017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47FEE-CACA-406F-B1BE-1C3D21828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F9E73-BD84-4333-A312-CF87FFEA9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C4480-98D4-423B-BFEE-3FB6A70291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69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3AD7C-ACFF-4BF1-8841-4EE43897C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CE8717-79E7-44A7-A633-5FCD594033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698426-0544-4556-A83F-9B4252505A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607F9-D44C-49D2-ABBC-97D293D61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E2E76-F36C-47D7-B01C-FFA7F8075C6F}" type="datetimeFigureOut">
              <a:rPr lang="en-AU" smtClean="0"/>
              <a:t>29/10/2017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AD312-9DBA-433F-8FCD-2E499FFFA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EC5C8-E9E7-45F4-BA15-A5819DF5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C4480-98D4-423B-BFEE-3FB6A70291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0757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12AA1F-6812-49CD-BC71-028374A44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EA82F-B775-4DFB-A464-1A8DA1B66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8C19B-7A85-4E6A-881F-9B2D7E165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E2E76-F36C-47D7-B01C-FFA7F8075C6F}" type="datetimeFigureOut">
              <a:rPr lang="en-AU" smtClean="0"/>
              <a:t>29/10/2017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E51BA-4841-4D09-89BA-2CB15A622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F60C7-9359-4F14-BA43-003247B31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C4480-98D4-423B-BFEE-3FB6A70291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4252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18" Type="http://schemas.openxmlformats.org/officeDocument/2006/relationships/image" Target="../media/image22.tmp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17" Type="http://schemas.openxmlformats.org/officeDocument/2006/relationships/image" Target="../media/image21.jpg"/><Relationship Id="rId2" Type="http://schemas.openxmlformats.org/officeDocument/2006/relationships/image" Target="../media/image6.jpg"/><Relationship Id="rId16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5" Type="http://schemas.openxmlformats.org/officeDocument/2006/relationships/image" Target="../media/image1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C01BCF-238C-458B-A3F2-5C11A3EC6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1" r="7062" b="5723"/>
          <a:stretch/>
        </p:blipFill>
        <p:spPr>
          <a:xfrm>
            <a:off x="7724384" y="196406"/>
            <a:ext cx="4332303" cy="3187085"/>
          </a:xfrm>
        </p:spPr>
      </p:pic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2363387-2A16-40D5-86C3-9F6C6CB86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6" r="6212" b="3459"/>
          <a:stretch/>
        </p:blipFill>
        <p:spPr>
          <a:xfrm>
            <a:off x="3523768" y="3247430"/>
            <a:ext cx="4200615" cy="3512064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36C67CDE-E04F-4850-9738-E8A2ECA193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8" r="6042" b="4242"/>
          <a:stretch/>
        </p:blipFill>
        <p:spPr>
          <a:xfrm>
            <a:off x="7750352" y="3300342"/>
            <a:ext cx="4368479" cy="3448036"/>
          </a:xfrm>
          <a:prstGeom prst="rect">
            <a:avLst/>
          </a:prstGeom>
        </p:spPr>
      </p:pic>
      <p:pic>
        <p:nvPicPr>
          <p:cNvPr id="11" name="Picture 10" descr="A close up of a person&#10;&#10;Description generated with high confidence">
            <a:extLst>
              <a:ext uri="{FF2B5EF4-FFF2-40B4-BE49-F238E27FC236}">
                <a16:creationId xmlns:a16="http://schemas.microsoft.com/office/drawing/2014/main" id="{32C53172-17E7-4230-90F2-C60A4F78D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99" y="2986979"/>
            <a:ext cx="3006718" cy="35878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CF3011A-80B2-4C08-BB82-58C37CDEBA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418" y="196406"/>
                <a:ext cx="726193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2000" dirty="0"/>
                  <a:t>Eigen faces are the principle components of a set of faces.</a:t>
                </a:r>
              </a:p>
              <a:p>
                <a:r>
                  <a:rPr lang="en-AU" sz="2000" dirty="0"/>
                  <a:t>Any human face can be considered a combination of these standard faces.</a:t>
                </a:r>
              </a:p>
              <a:p>
                <a:r>
                  <a:rPr lang="en-AU" sz="2000" dirty="0"/>
                  <a:t>So my face can be made from 10% Face 1, 30% Face 2, -3% Face 3.</a:t>
                </a:r>
              </a:p>
              <a:p>
                <a:r>
                  <a:rPr lang="en-AU" sz="2000" dirty="0"/>
                  <a:t>Faces found using MATLAB’s Viola Jones Algorithm.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000" b="0" i="0" smtClean="0">
                        <a:latin typeface="Cambria Math" panose="02040503050406030204" pitchFamily="18" charset="0"/>
                      </a:rPr>
                      <m:t>Euclidian</m:t>
                    </m:r>
                    <m:r>
                      <a:rPr lang="en-AU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2000" b="0" i="0" smtClean="0">
                        <a:latin typeface="Cambria Math" panose="02040503050406030204" pitchFamily="18" charset="0"/>
                      </a:rPr>
                      <m:t>Distance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AU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0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AU" sz="2000" b="0" i="1" smtClean="0">
                                    <a:latin typeface="Cambria Math" panose="02040503050406030204" pitchFamily="18" charset="0"/>
                                  </a:rPr>
                                  <m:t>𝑖𝑚𝑎𝑔𝑒</m:t>
                                </m:r>
                              </m:sub>
                            </m:sSub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AU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0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AU" sz="2000" b="0" i="1" smtClean="0">
                                    <a:latin typeface="Cambria Math" panose="02040503050406030204" pitchFamily="18" charset="0"/>
                                  </a:rPr>
                                  <m:t>𝑑𝑎𝑡𝑎𝑏𝑎𝑠𝑒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AU" sz="2000" dirty="0"/>
              </a:p>
              <a:p>
                <a:r>
                  <a:rPr lang="en-AU" sz="2000" dirty="0"/>
                  <a:t>The weights and distance are the features for a SVM.</a:t>
                </a:r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CF3011A-80B2-4C08-BB82-58C37CDEB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18" y="196406"/>
                <a:ext cx="7261934" cy="4351338"/>
              </a:xfrm>
              <a:prstGeom prst="rect">
                <a:avLst/>
              </a:prstGeom>
              <a:blipFill>
                <a:blip r:embed="rId6"/>
                <a:stretch>
                  <a:fillRect l="-756" t="-1401" r="-33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F9F16EF-813F-47D5-A25A-47DBFC80753D}"/>
              </a:ext>
            </a:extLst>
          </p:cNvPr>
          <p:cNvSpPr txBox="1"/>
          <p:nvPr/>
        </p:nvSpPr>
        <p:spPr>
          <a:xfrm>
            <a:off x="678139" y="6390162"/>
            <a:ext cx="274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Examples</a:t>
            </a:r>
            <a:r>
              <a:rPr lang="en-AU" dirty="0"/>
              <a:t> </a:t>
            </a:r>
            <a:r>
              <a:rPr lang="en-AU" b="1" dirty="0"/>
              <a:t>of eigen faces</a:t>
            </a:r>
          </a:p>
        </p:txBody>
      </p:sp>
    </p:spTree>
    <p:extLst>
      <p:ext uri="{BB962C8B-B14F-4D97-AF65-F5344CB8AC3E}">
        <p14:creationId xmlns:p14="http://schemas.microsoft.com/office/powerpoint/2010/main" val="267224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A picture containing text, book&#10;&#10;Description generated with high confidence">
            <a:extLst>
              <a:ext uri="{FF2B5EF4-FFF2-40B4-BE49-F238E27FC236}">
                <a16:creationId xmlns:a16="http://schemas.microsoft.com/office/drawing/2014/main" id="{B0AD76DC-E03E-4E82-B21D-ED4FA478D1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38" y="0"/>
            <a:ext cx="4466594" cy="6858000"/>
          </a:xfrm>
          <a:prstGeom prst="rect">
            <a:avLst/>
          </a:prstGeom>
        </p:spPr>
      </p:pic>
      <p:pic>
        <p:nvPicPr>
          <p:cNvPr id="57" name="Picture 56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665C3944-5BB0-4D81-B277-CEBD057C2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16" y="0"/>
            <a:ext cx="4897438" cy="6858000"/>
          </a:xfrm>
          <a:prstGeom prst="rect">
            <a:avLst/>
          </a:prstGeom>
        </p:spPr>
      </p:pic>
      <p:pic>
        <p:nvPicPr>
          <p:cNvPr id="59" name="Picture 58" descr="A picture containing text, person, standing, book&#10;&#10;Description generated with very high confidence">
            <a:extLst>
              <a:ext uri="{FF2B5EF4-FFF2-40B4-BE49-F238E27FC236}">
                <a16:creationId xmlns:a16="http://schemas.microsoft.com/office/drawing/2014/main" id="{7BEA0867-C011-44E3-A940-0DDA377E8A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238" y="0"/>
            <a:ext cx="4249193" cy="6858000"/>
          </a:xfrm>
          <a:prstGeom prst="rect">
            <a:avLst/>
          </a:prstGeom>
        </p:spPr>
      </p:pic>
      <p:pic>
        <p:nvPicPr>
          <p:cNvPr id="61" name="Picture 60" descr="A picture containing text, book&#10;&#10;Description generated with very high confidence">
            <a:extLst>
              <a:ext uri="{FF2B5EF4-FFF2-40B4-BE49-F238E27FC236}">
                <a16:creationId xmlns:a16="http://schemas.microsoft.com/office/drawing/2014/main" id="{5BE606BD-74EB-42DF-BD09-E9E5B04ED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78" y="0"/>
            <a:ext cx="4183314" cy="6858000"/>
          </a:xfrm>
          <a:prstGeom prst="rect">
            <a:avLst/>
          </a:prstGeom>
        </p:spPr>
      </p:pic>
      <p:pic>
        <p:nvPicPr>
          <p:cNvPr id="63" name="Picture 62" descr="A picture containing text, book&#10;&#10;Description generated with high confidence">
            <a:extLst>
              <a:ext uri="{FF2B5EF4-FFF2-40B4-BE49-F238E27FC236}">
                <a16:creationId xmlns:a16="http://schemas.microsoft.com/office/drawing/2014/main" id="{8FAB6EF2-B23A-43C5-A519-F6F760E74A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42" y="0"/>
            <a:ext cx="5356185" cy="6858000"/>
          </a:xfrm>
          <a:prstGeom prst="rect">
            <a:avLst/>
          </a:prstGeom>
        </p:spPr>
      </p:pic>
      <p:pic>
        <p:nvPicPr>
          <p:cNvPr id="65" name="Picture 64" descr="A group of people posing for the camera&#10;&#10;Description generated with high confidence">
            <a:extLst>
              <a:ext uri="{FF2B5EF4-FFF2-40B4-BE49-F238E27FC236}">
                <a16:creationId xmlns:a16="http://schemas.microsoft.com/office/drawing/2014/main" id="{8D7B1CAA-3678-450B-B92F-2E16D6D33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" y="0"/>
            <a:ext cx="4473182" cy="6858000"/>
          </a:xfrm>
          <a:prstGeom prst="rect">
            <a:avLst/>
          </a:prstGeom>
        </p:spPr>
      </p:pic>
      <p:pic>
        <p:nvPicPr>
          <p:cNvPr id="67" name="Picture 66" descr="A picture containing text, book&#10;&#10;Description generated with very high confidence">
            <a:extLst>
              <a:ext uri="{FF2B5EF4-FFF2-40B4-BE49-F238E27FC236}">
                <a16:creationId xmlns:a16="http://schemas.microsoft.com/office/drawing/2014/main" id="{D8A0D035-3FCD-466C-8CA1-2F360B48E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44" y="0"/>
            <a:ext cx="4473182" cy="6858000"/>
          </a:xfrm>
          <a:prstGeom prst="rect">
            <a:avLst/>
          </a:prstGeom>
        </p:spPr>
      </p:pic>
      <p:pic>
        <p:nvPicPr>
          <p:cNvPr id="69" name="Picture 68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2D4447A3-9902-4193-B3D3-B01A5F1145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38" y="0"/>
            <a:ext cx="4466594" cy="6858000"/>
          </a:xfrm>
          <a:prstGeom prst="rect">
            <a:avLst/>
          </a:prstGeom>
        </p:spPr>
      </p:pic>
      <p:pic>
        <p:nvPicPr>
          <p:cNvPr id="71" name="Picture 7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4E71FD2-2631-4A90-99E1-5CEF161445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23" y="0"/>
            <a:ext cx="4466594" cy="6858000"/>
          </a:xfrm>
          <a:prstGeom prst="rect">
            <a:avLst/>
          </a:prstGeom>
        </p:spPr>
      </p:pic>
      <p:pic>
        <p:nvPicPr>
          <p:cNvPr id="73" name="Picture 72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5DC94365-58B2-47CD-910D-1F2C20031A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395" y="0"/>
            <a:ext cx="4794250" cy="6858000"/>
          </a:xfrm>
          <a:prstGeom prst="rect">
            <a:avLst/>
          </a:prstGeom>
        </p:spPr>
      </p:pic>
      <p:pic>
        <p:nvPicPr>
          <p:cNvPr id="75" name="Picture 74" descr="A picture containing text, person, standing, man&#10;&#10;Description generated with very high confidence">
            <a:extLst>
              <a:ext uri="{FF2B5EF4-FFF2-40B4-BE49-F238E27FC236}">
                <a16:creationId xmlns:a16="http://schemas.microsoft.com/office/drawing/2014/main" id="{569D23DC-7C09-433B-875E-F1E53FD7D4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923" y="0"/>
            <a:ext cx="4249193" cy="6858000"/>
          </a:xfrm>
          <a:prstGeom prst="rect">
            <a:avLst/>
          </a:prstGeom>
        </p:spPr>
      </p:pic>
      <p:pic>
        <p:nvPicPr>
          <p:cNvPr id="77" name="Picture 76" descr="A picture containing text, book&#10;&#10;Description generated with very high confidence">
            <a:extLst>
              <a:ext uri="{FF2B5EF4-FFF2-40B4-BE49-F238E27FC236}">
                <a16:creationId xmlns:a16="http://schemas.microsoft.com/office/drawing/2014/main" id="{ABD2CC4B-83BD-4533-8AA4-ECF2707297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863" y="0"/>
            <a:ext cx="4183314" cy="6858000"/>
          </a:xfrm>
          <a:prstGeom prst="rect">
            <a:avLst/>
          </a:prstGeom>
        </p:spPr>
      </p:pic>
      <p:pic>
        <p:nvPicPr>
          <p:cNvPr id="79" name="Picture 78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BFDD701A-AEFD-4A91-9544-9373A65FA9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775" y="0"/>
            <a:ext cx="4531489" cy="6858000"/>
          </a:xfrm>
          <a:prstGeom prst="rect">
            <a:avLst/>
          </a:prstGeom>
        </p:spPr>
      </p:pic>
      <p:pic>
        <p:nvPicPr>
          <p:cNvPr id="81" name="Picture 80" descr="A group of people posing for the camera&#10;&#10;Description generated with high confidence">
            <a:extLst>
              <a:ext uri="{FF2B5EF4-FFF2-40B4-BE49-F238E27FC236}">
                <a16:creationId xmlns:a16="http://schemas.microsoft.com/office/drawing/2014/main" id="{3A453CDA-CE1B-4BE3-9F56-52DA119E18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929" y="0"/>
            <a:ext cx="4473182" cy="6858000"/>
          </a:xfrm>
          <a:prstGeom prst="rect">
            <a:avLst/>
          </a:prstGeom>
        </p:spPr>
      </p:pic>
      <p:pic>
        <p:nvPicPr>
          <p:cNvPr id="83" name="Picture 82" descr="A picture containing text, book&#10;&#10;Description generated with very high confidence">
            <a:extLst>
              <a:ext uri="{FF2B5EF4-FFF2-40B4-BE49-F238E27FC236}">
                <a16:creationId xmlns:a16="http://schemas.microsoft.com/office/drawing/2014/main" id="{8E60F785-F61F-4356-A446-5D10CFD9970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929" y="0"/>
            <a:ext cx="4473182" cy="6858000"/>
          </a:xfrm>
          <a:prstGeom prst="rect">
            <a:avLst/>
          </a:prstGeom>
        </p:spPr>
      </p:pic>
      <p:pic>
        <p:nvPicPr>
          <p:cNvPr id="85" name="Picture 84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A0ECBEBD-7798-40CB-98B0-7715D04ADC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223" y="0"/>
            <a:ext cx="4466594" cy="6858000"/>
          </a:xfrm>
          <a:prstGeom prst="rect">
            <a:avLst/>
          </a:prstGeom>
        </p:spPr>
      </p:pic>
      <p:pic>
        <p:nvPicPr>
          <p:cNvPr id="88" name="Picture 87" descr="Screen Clipping">
            <a:extLst>
              <a:ext uri="{FF2B5EF4-FFF2-40B4-BE49-F238E27FC236}">
                <a16:creationId xmlns:a16="http://schemas.microsoft.com/office/drawing/2014/main" id="{53187592-8013-4275-9334-19E422F7296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045" y="2055813"/>
            <a:ext cx="7300232" cy="3195954"/>
          </a:xfrm>
          <a:prstGeom prst="rect">
            <a:avLst/>
          </a:prstGeom>
        </p:spPr>
      </p:pic>
      <p:sp>
        <p:nvSpPr>
          <p:cNvPr id="91" name="Title 90">
            <a:extLst>
              <a:ext uri="{FF2B5EF4-FFF2-40B4-BE49-F238E27FC236}">
                <a16:creationId xmlns:a16="http://schemas.microsoft.com/office/drawing/2014/main" id="{0DE27CA5-66A8-4F9C-BA59-FC5780E8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40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75</Words>
  <Application>Microsoft Office PowerPoint</Application>
  <PresentationFormat>Widescreen</PresentationFormat>
  <Paragraphs>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</dc:creator>
  <cp:lastModifiedBy>Bill</cp:lastModifiedBy>
  <cp:revision>9</cp:revision>
  <dcterms:created xsi:type="dcterms:W3CDTF">2017-10-29T06:07:21Z</dcterms:created>
  <dcterms:modified xsi:type="dcterms:W3CDTF">2017-10-29T07:17:38Z</dcterms:modified>
</cp:coreProperties>
</file>